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bec60154d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5bec60154d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5bb7146d2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5bb7146d2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beebc9d0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beebc9d0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51ee3b11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51ee3b11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bb26f57e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bb26f57e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5bf4f841a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5bf4f841a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e51ee3b11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e51ee3b11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bb26f57e8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5bb26f57e8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e51ee3b11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e51ee3b11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51ee3b11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e51ee3b11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5bec60154d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5bec60154d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51ee3b110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e51ee3b110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bec60154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bec60154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e51ee3b11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e51ee3b11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bb7146d2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5bb7146d2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bec60154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5bec60154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51ee3b11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e51ee3b11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bec60154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bec60154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e51ee3b110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e51ee3b110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e51ee3b11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e51ee3b11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i1Ja4SJYgWdKV3AS7h7L1jdd20tKDUFw/view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dg7ekpp4eLWYxhoUiKg0_2qRXRbk-K8l/vie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500" y="759825"/>
            <a:ext cx="8787861" cy="139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524" y="2210538"/>
            <a:ext cx="8787859" cy="1370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3"/>
          <p:cNvPicPr preferRelativeResize="0"/>
          <p:nvPr/>
        </p:nvPicPr>
        <p:blipFill rotWithShape="1">
          <a:blip r:embed="rId6">
            <a:alphaModFix/>
          </a:blip>
          <a:srcRect l="-351" b="704"/>
          <a:stretch/>
        </p:blipFill>
        <p:spPr>
          <a:xfrm>
            <a:off x="162500" y="3643206"/>
            <a:ext cx="8819001" cy="1370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25" y="733450"/>
            <a:ext cx="8739950" cy="1346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025" y="2152080"/>
            <a:ext cx="8739948" cy="1347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025" y="3570893"/>
            <a:ext cx="8739948" cy="1401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447" y="552925"/>
            <a:ext cx="8243792" cy="23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8854" y="2823700"/>
            <a:ext cx="8256972" cy="234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7" title="journey_bi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8" title="variacion_anual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675" y="2731675"/>
            <a:ext cx="2340000" cy="2340000"/>
          </a:xfrm>
          <a:prstGeom prst="rect">
            <a:avLst/>
          </a:prstGeom>
          <a:noFill/>
          <a:ln w="9525" cap="flat" cmpd="sng">
            <a:solidFill>
              <a:srgbClr val="016EB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9" name="Google Shape;14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7675" y="341075"/>
            <a:ext cx="2340000" cy="2340000"/>
          </a:xfrm>
          <a:prstGeom prst="rect">
            <a:avLst/>
          </a:prstGeom>
          <a:noFill/>
          <a:ln w="9525" cap="flat" cmpd="sng">
            <a:solidFill>
              <a:srgbClr val="016EB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0" name="Google Shape;15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775" y="341075"/>
            <a:ext cx="2340000" cy="2340000"/>
          </a:xfrm>
          <a:prstGeom prst="rect">
            <a:avLst/>
          </a:prstGeom>
          <a:noFill/>
          <a:ln w="9525" cap="flat" cmpd="sng">
            <a:solidFill>
              <a:srgbClr val="016EB4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1" name="Google Shape;15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5775" y="2731675"/>
            <a:ext cx="2340000" cy="2340000"/>
          </a:xfrm>
          <a:prstGeom prst="rect">
            <a:avLst/>
          </a:prstGeom>
          <a:noFill/>
          <a:ln w="9525" cap="flat" cmpd="sng">
            <a:solidFill>
              <a:srgbClr val="016EB4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0391" y="1314200"/>
            <a:ext cx="5563700" cy="3512550"/>
          </a:xfrm>
          <a:prstGeom prst="rect">
            <a:avLst/>
          </a:prstGeom>
          <a:noFill/>
          <a:ln w="9525" cap="flat" cmpd="sng">
            <a:solidFill>
              <a:srgbClr val="016EB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8" name="Google Shape;158;p31"/>
          <p:cNvSpPr txBox="1"/>
          <p:nvPr/>
        </p:nvSpPr>
        <p:spPr>
          <a:xfrm>
            <a:off x="7885900" y="1599200"/>
            <a:ext cx="2246100" cy="1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 b="1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4015 €</a:t>
            </a:r>
            <a:endParaRPr sz="1300" b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7975"/>
            <a:ext cx="9144001" cy="520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</Words>
  <Application>Microsoft Macintosh PowerPoint</Application>
  <PresentationFormat>Presentación en pantalla (16:9)</PresentationFormat>
  <Paragraphs>1</Paragraphs>
  <Slides>21</Slides>
  <Notes>21</Notes>
  <HiddenSlides>2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4" baseType="lpstr">
      <vt:lpstr>Arial</vt:lpstr>
      <vt:lpstr>Roboto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Mario Álvaro Gutiérrez</cp:lastModifiedBy>
  <cp:revision>1</cp:revision>
  <dcterms:modified xsi:type="dcterms:W3CDTF">2023-08-03T13:28:31Z</dcterms:modified>
</cp:coreProperties>
</file>